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12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1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447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428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720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49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326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951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907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60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360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693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194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825" y="50800"/>
            <a:ext cx="7051675" cy="676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86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Gabriela Corona Barrios</dc:creator>
  <cp:lastModifiedBy>Claudia Gabriela Corona Barrios</cp:lastModifiedBy>
  <cp:revision>1</cp:revision>
  <dcterms:created xsi:type="dcterms:W3CDTF">2025-01-20T20:33:00Z</dcterms:created>
  <dcterms:modified xsi:type="dcterms:W3CDTF">2025-01-20T20:33:47Z</dcterms:modified>
</cp:coreProperties>
</file>